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3" r:id="rId4"/>
    <p:sldId id="1145" r:id="rId5"/>
    <p:sldId id="1147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3FC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主要介绍了《安妮日记》这本书的相关内容。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51" y="1120657"/>
            <a:ext cx="11486652" cy="1300231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031325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reading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most of us will say “Yes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Books allow us to learn more about people in different times and places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share a famous book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you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written by a girl named Anne Frank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Anne, a Jew, born in Germany in 1929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World War II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in Europe, German Nazis wanted to kill the Jews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hated them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family had no choice 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move to another country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075" y="692696"/>
            <a:ext cx="4171327" cy="66179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34533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考查动词的用法。句意：当第二次世界大战在欧洲爆发时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德国纳粹想要杀死犹太人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仅仅是因为他们憎恨犹太人。根据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World War Ⅱ... out in Europe”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此处应用一般过去时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填动词过去式。故填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14419"/>
            <a:ext cx="11485848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考查副词的用法。句意同上题。根据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 because,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仅仅因为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445224"/>
            <a:ext cx="11485848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句意：她的家人别无选择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只能搬到另一个国家。考查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no choice but to do </a:t>
            </a:r>
            <a:r>
              <a:rPr lang="en-US" altLang="zh-CN" sz="21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别无选择只能做某事。故填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7585" y="2594234"/>
            <a:ext cx="112396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broke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585363" y="2533274"/>
            <a:ext cx="121860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simply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359154" y="2977411"/>
            <a:ext cx="84350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>
                <a:cs typeface="Times New Roman" panose="02020603050405020304" pitchFamily="18" charset="0"/>
              </a:rPr>
              <a:t>but</a:t>
            </a:r>
            <a:r>
              <a:rPr lang="zh-CN" altLang="zh-CN" sz="21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5126"/>
          </a:xfrm>
        </p:spPr>
        <p:txBody>
          <a:bodyPr/>
          <a:lstStyle/>
          <a:p>
            <a:pPr lvl="0" algn="dist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hid in a secret place in her father’s office for almost two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Unluckily, they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sent to a Nazis camp by the Nazis and Anne died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the war, her father had her diary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1947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sells well around the world even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34566" y="2499978"/>
            <a:ext cx="1148584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考查被动语态的用法。句意：不幸的是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他们被纳粹发现并送往纳粹集中营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而安妮因病去世。根据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“discover”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此处为被动语态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所以结构为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discover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discovered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250471"/>
            <a:ext cx="11485848" cy="93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考查介词的用法。句意同上题。根据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“died... illness”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 of,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死于（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157192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考查动词的用法。句意：战后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她的父亲在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年出版了她的日记。根据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“had her diary”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此处指请别人出版她的日记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让某事被（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所以填过去分词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1747" y="1212613"/>
            <a:ext cx="2436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 </a:t>
            </a:r>
            <a:r>
              <a:rPr lang="en-US" altLang="zh-CN" sz="2400" dirty="0"/>
              <a:t>were discovered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229610" y="123003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92190" y="1604499"/>
            <a:ext cx="146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published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40817"/>
            <a:ext cx="11485848" cy="2792239"/>
          </a:xfrm>
          <a:solidFill>
            <a:srgbClr val="DFF3FC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谓语误用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此处考查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使某事被做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需填过去分词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学生可能误填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publish/to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规避方法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牢记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表被动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注意事项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若填原形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会变成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与句意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被出版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5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769" y="1064329"/>
            <a:ext cx="1669954" cy="48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diary, I can feel something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her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feelings, her hopes and her dreams for the future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read it twice so far because I think it’s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my study and life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say it is really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choice to us teenagers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916832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考查形容词的用法。句意：在她的日记中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我能感觉到一些不寻常的东西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关于她的想法、她的感受、她的希望和她对未来的梦想。根据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“something”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此处填形容词作后置定语；根据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 read it twice so far because I think it’s ... to my study and life.”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此处指不寻常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的反义词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不寻常的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429000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考查名词的用法。句意同上题。根据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feelings, her hopes and her dreams”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此处填名词复数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的名词复数形式为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2210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考查形容词的用法。句意：到目前为止我已经读了两遍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因为我认为它对我的学习和生活都很有价值。根据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此处填形容词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valuable, be valuable to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有价值的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34566" y="5360345"/>
            <a:ext cx="115121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考查冠词的用法。句意：我想说这对我们青少年来说真的是一个很好的选择。根据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choice”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此处泛指一个好的选择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所以填不定冠词；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单词发音以辅音音素开头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11620" y="764419"/>
            <a:ext cx="1311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unusual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09013" y="720876"/>
            <a:ext cx="1396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thoughts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64263" y="1130179"/>
            <a:ext cx="13676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valuable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242860" y="1495939"/>
            <a:ext cx="570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829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452</cp:revision>
  <dcterms:created xsi:type="dcterms:W3CDTF">2020-11-06T05:24:00Z</dcterms:created>
  <dcterms:modified xsi:type="dcterms:W3CDTF">2025-09-17T07:23:45Z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